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8" r:id="rId6"/>
    <p:sldId id="267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grama&#10;&#10;Descrição gerada automaticamente">
            <a:extLst>
              <a:ext uri="{FF2B5EF4-FFF2-40B4-BE49-F238E27FC236}">
                <a16:creationId xmlns:a16="http://schemas.microsoft.com/office/drawing/2014/main" id="{9857992A-8321-40D0-91BF-545DFCAA3F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809930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edifício&#10;&#10;Descrição gerada automaticamente">
            <a:extLst>
              <a:ext uri="{FF2B5EF4-FFF2-40B4-BE49-F238E27FC236}">
                <a16:creationId xmlns:a16="http://schemas.microsoft.com/office/drawing/2014/main" id="{7DE26674-4C7A-4873-8D61-5897A0D9C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4459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grama, ao ar livre, edifício&#10;&#10;Descrição gerada automaticamente">
            <a:extLst>
              <a:ext uri="{FF2B5EF4-FFF2-40B4-BE49-F238E27FC236}">
                <a16:creationId xmlns:a16="http://schemas.microsoft.com/office/drawing/2014/main" id="{6C02A6D9-7BB2-4836-A6C3-61E08132E2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591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EU ACHEI </a:t>
            </a:r>
            <a:br>
              <a:rPr lang="pt-BR" dirty="0"/>
            </a:br>
            <a:r>
              <a:rPr lang="pt-BR" dirty="0"/>
              <a:t>LÁ NA CRUZ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pt-BR" dirty="0"/>
              <a:t>302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ACHEI LÁ NA CRUZ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achei, lá na cruz, </a:t>
            </a:r>
          </a:p>
          <a:p>
            <a:r>
              <a:rPr lang="pt-BR" dirty="0"/>
              <a:t>Límpido manancial; </a:t>
            </a:r>
          </a:p>
          <a:p>
            <a:r>
              <a:rPr lang="pt-BR" dirty="0"/>
              <a:t>Limpo estou, por Jesus, </a:t>
            </a:r>
          </a:p>
          <a:p>
            <a:r>
              <a:rPr lang="pt-BR" dirty="0"/>
              <a:t>Livre de todo o mal.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ACHEI LÁ NA CRUZ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1BAA1FB-8322-480A-8EC0-84B7FED7ED0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Vem, Jesus, meu Senhor, </a:t>
            </a:r>
          </a:p>
          <a:p>
            <a:r>
              <a:rPr lang="pt-BR" dirty="0"/>
              <a:t>Toma-me pela mão! </a:t>
            </a:r>
          </a:p>
          <a:p>
            <a:r>
              <a:rPr lang="pt-BR" dirty="0"/>
              <a:t>Vem, Jesus, meu Senhor, </a:t>
            </a:r>
          </a:p>
          <a:p>
            <a:r>
              <a:rPr lang="pt-BR" dirty="0"/>
              <a:t>Com Tua proteção.</a:t>
            </a:r>
          </a:p>
        </p:txBody>
      </p:sp>
    </p:spTree>
    <p:extLst>
      <p:ext uri="{BB962C8B-B14F-4D97-AF65-F5344CB8AC3E}">
        <p14:creationId xmlns:p14="http://schemas.microsoft.com/office/powerpoint/2010/main" val="8745393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ACHEI LÁ NA CRUZ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Tenho paz, doce paz, </a:t>
            </a:r>
          </a:p>
          <a:p>
            <a:r>
              <a:rPr lang="pt-BR" dirty="0"/>
              <a:t>Mesmo que veja a dor. </a:t>
            </a:r>
          </a:p>
          <a:p>
            <a:r>
              <a:rPr lang="pt-BR" dirty="0"/>
              <a:t>Quando o mal deixo atrás, </a:t>
            </a:r>
          </a:p>
          <a:p>
            <a:r>
              <a:rPr lang="pt-BR" dirty="0"/>
              <a:t>Guia-me Seu amor. </a:t>
            </a:r>
          </a:p>
        </p:txBody>
      </p:sp>
    </p:spTree>
    <p:extLst>
      <p:ext uri="{BB962C8B-B14F-4D97-AF65-F5344CB8AC3E}">
        <p14:creationId xmlns:p14="http://schemas.microsoft.com/office/powerpoint/2010/main" val="24299446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ACHEI LÁ NA CRUZ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1BAA1FB-8322-480A-8EC0-84B7FED7ED0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Vem, Jesus, meu Senhor, </a:t>
            </a:r>
          </a:p>
          <a:p>
            <a:r>
              <a:rPr lang="pt-BR" dirty="0"/>
              <a:t>Toma-me pela mão! </a:t>
            </a:r>
          </a:p>
          <a:p>
            <a:r>
              <a:rPr lang="pt-BR" dirty="0"/>
              <a:t>Vem, Jesus, meu Senhor, </a:t>
            </a:r>
          </a:p>
          <a:p>
            <a:r>
              <a:rPr lang="pt-BR" dirty="0"/>
              <a:t>Com Tua proteção.</a:t>
            </a:r>
          </a:p>
        </p:txBody>
      </p:sp>
    </p:spTree>
    <p:extLst>
      <p:ext uri="{BB962C8B-B14F-4D97-AF65-F5344CB8AC3E}">
        <p14:creationId xmlns:p14="http://schemas.microsoft.com/office/powerpoint/2010/main" val="32081780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ACHEI LÁ NA CRUZ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Sempre tenho Jesus </a:t>
            </a:r>
          </a:p>
          <a:p>
            <a:r>
              <a:rPr lang="pt-BR" dirty="0"/>
              <a:t>Junto do coração. </a:t>
            </a:r>
          </a:p>
          <a:p>
            <a:r>
              <a:rPr lang="pt-BR" dirty="0"/>
              <a:t>Pela fé, alcancei </a:t>
            </a:r>
          </a:p>
          <a:p>
            <a:r>
              <a:rPr lang="pt-BR" dirty="0"/>
              <a:t>A divinal mansão.</a:t>
            </a:r>
          </a:p>
        </p:txBody>
      </p:sp>
    </p:spTree>
    <p:extLst>
      <p:ext uri="{BB962C8B-B14F-4D97-AF65-F5344CB8AC3E}">
        <p14:creationId xmlns:p14="http://schemas.microsoft.com/office/powerpoint/2010/main" val="42878337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ACHEI LÁ NA CRUZ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1BAA1FB-8322-480A-8EC0-84B7FED7ED0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Vem, Jesus, meu Senhor, </a:t>
            </a:r>
          </a:p>
          <a:p>
            <a:r>
              <a:rPr lang="pt-BR" dirty="0"/>
              <a:t>Toma-me pela mão! </a:t>
            </a:r>
          </a:p>
          <a:p>
            <a:r>
              <a:rPr lang="pt-BR" dirty="0"/>
              <a:t>Vem, Jesus, meu Senhor, </a:t>
            </a:r>
          </a:p>
          <a:p>
            <a:r>
              <a:rPr lang="pt-BR" dirty="0"/>
              <a:t>Com Tua proteção.</a:t>
            </a:r>
          </a:p>
        </p:txBody>
      </p:sp>
    </p:spTree>
    <p:extLst>
      <p:ext uri="{BB962C8B-B14F-4D97-AF65-F5344CB8AC3E}">
        <p14:creationId xmlns:p14="http://schemas.microsoft.com/office/powerpoint/2010/main" val="32984750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164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EU ACHEI  LÁ NA CRUZ</vt:lpstr>
      <vt:lpstr>EU ACHEI LÁ NA CRUZ</vt:lpstr>
      <vt:lpstr>EU ACHEI LÁ NA CRUZ</vt:lpstr>
      <vt:lpstr>EU ACHEI LÁ NA CRUZ</vt:lpstr>
      <vt:lpstr>EU ACHEI LÁ NA CRUZ</vt:lpstr>
      <vt:lpstr>EU ACHEI LÁ NA CRUZ</vt:lpstr>
      <vt:lpstr>EU ACHEI LÁ NA CRUZ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2019-06-12T22:36:03Z</dcterms:modified>
</cp:coreProperties>
</file>

<file path=docProps/thumbnail.jpeg>
</file>